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2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80" autoAdjust="0"/>
    <p:restoredTop sz="94660"/>
  </p:normalViewPr>
  <p:slideViewPr>
    <p:cSldViewPr snapToGrid="0">
      <p:cViewPr>
        <p:scale>
          <a:sx n="100" d="100"/>
          <a:sy n="100" d="100"/>
        </p:scale>
        <p:origin x="2244" y="-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16219-AEEB-4BD7-A3E7-158814436AAE}" type="datetimeFigureOut">
              <a:rPr lang="en-AU" smtClean="0"/>
              <a:t>8/05/2026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2894-7EAD-4DAC-A729-C683B49759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14222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16219-AEEB-4BD7-A3E7-158814436AAE}" type="datetimeFigureOut">
              <a:rPr lang="en-AU" smtClean="0"/>
              <a:t>8/05/2026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2894-7EAD-4DAC-A729-C683B49759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7053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16219-AEEB-4BD7-A3E7-158814436AAE}" type="datetimeFigureOut">
              <a:rPr lang="en-AU" smtClean="0"/>
              <a:t>8/05/2026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2894-7EAD-4DAC-A729-C683B49759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2559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16219-AEEB-4BD7-A3E7-158814436AAE}" type="datetimeFigureOut">
              <a:rPr lang="en-AU" smtClean="0"/>
              <a:t>8/05/2026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2894-7EAD-4DAC-A729-C683B49759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6937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16219-AEEB-4BD7-A3E7-158814436AAE}" type="datetimeFigureOut">
              <a:rPr lang="en-AU" smtClean="0"/>
              <a:t>8/05/2026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2894-7EAD-4DAC-A729-C683B49759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21548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16219-AEEB-4BD7-A3E7-158814436AAE}" type="datetimeFigureOut">
              <a:rPr lang="en-AU" smtClean="0"/>
              <a:t>8/05/2026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2894-7EAD-4DAC-A729-C683B49759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81930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16219-AEEB-4BD7-A3E7-158814436AAE}" type="datetimeFigureOut">
              <a:rPr lang="en-AU" smtClean="0"/>
              <a:t>8/05/2026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2894-7EAD-4DAC-A729-C683B49759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4286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16219-AEEB-4BD7-A3E7-158814436AAE}" type="datetimeFigureOut">
              <a:rPr lang="en-AU" smtClean="0"/>
              <a:t>8/05/2026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2894-7EAD-4DAC-A729-C683B49759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30074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16219-AEEB-4BD7-A3E7-158814436AAE}" type="datetimeFigureOut">
              <a:rPr lang="en-AU" smtClean="0"/>
              <a:t>8/05/2026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2894-7EAD-4DAC-A729-C683B49759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76219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16219-AEEB-4BD7-A3E7-158814436AAE}" type="datetimeFigureOut">
              <a:rPr lang="en-AU" smtClean="0"/>
              <a:t>8/05/2026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2894-7EAD-4DAC-A729-C683B49759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0648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16219-AEEB-4BD7-A3E7-158814436AAE}" type="datetimeFigureOut">
              <a:rPr lang="en-AU" smtClean="0"/>
              <a:t>8/05/2026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2894-7EAD-4DAC-A729-C683B49759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72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616219-AEEB-4BD7-A3E7-158814436AAE}" type="datetimeFigureOut">
              <a:rPr lang="en-AU" smtClean="0"/>
              <a:t>8/05/2026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BC2894-7EAD-4DAC-A729-C683B49759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69542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oster of a health check&#10;&#10;AI-generated content may be incorrect.">
            <a:extLst>
              <a:ext uri="{FF2B5EF4-FFF2-40B4-BE49-F238E27FC236}">
                <a16:creationId xmlns:a16="http://schemas.microsoft.com/office/drawing/2014/main" id="{6A07C39E-2E7A-ECB9-0DA7-BDEFDC796CE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" y="0"/>
            <a:ext cx="7558636" cy="1069181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C849D69-12BD-EF87-4928-847EA3004CEF}"/>
              </a:ext>
            </a:extLst>
          </p:cNvPr>
          <p:cNvSpPr txBox="1"/>
          <p:nvPr/>
        </p:nvSpPr>
        <p:spPr>
          <a:xfrm>
            <a:off x="705395" y="2142308"/>
            <a:ext cx="26125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dirty="0">
                <a:solidFill>
                  <a:schemeClr val="bg1"/>
                </a:solidFill>
                <a:latin typeface="LatoLatin Heavy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INSERT COMMUNITY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1874AC-F8ED-13C1-37B4-B527AFE262B6}"/>
              </a:ext>
            </a:extLst>
          </p:cNvPr>
          <p:cNvSpPr txBox="1"/>
          <p:nvPr/>
        </p:nvSpPr>
        <p:spPr>
          <a:xfrm>
            <a:off x="544286" y="3248296"/>
            <a:ext cx="30871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800" dirty="0">
                <a:solidFill>
                  <a:srgbClr val="003251"/>
                </a:solidFill>
                <a:latin typeface="LatoLatin Heavy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INSERT DATE</a:t>
            </a:r>
          </a:p>
          <a:p>
            <a:pPr algn="ctr"/>
            <a:r>
              <a:rPr lang="en-AU" sz="2800" dirty="0">
                <a:solidFill>
                  <a:srgbClr val="003251"/>
                </a:solidFill>
                <a:latin typeface="LatoLatin Heavy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OR TIME</a:t>
            </a:r>
            <a:endParaRPr lang="en-AU" sz="2800" dirty="0">
              <a:solidFill>
                <a:schemeClr val="bg1"/>
              </a:solidFill>
              <a:latin typeface="LatoLatin Heavy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375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6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LatoLatin Heavy</vt:lpstr>
      <vt:lpstr>Office Theme</vt:lpstr>
      <vt:lpstr>PowerPoint Presentation</vt:lpstr>
    </vt:vector>
  </TitlesOfParts>
  <Company>Northern Territory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NorthernTerritoryGovernment@ntgov.onmicrosoft.com</dc:creator>
  <cp:lastModifiedBy>Julie Asha</cp:lastModifiedBy>
  <cp:revision>3</cp:revision>
  <dcterms:created xsi:type="dcterms:W3CDTF">2026-05-08T01:41:09Z</dcterms:created>
  <dcterms:modified xsi:type="dcterms:W3CDTF">2026-05-08T03:37:24Z</dcterms:modified>
</cp:coreProperties>
</file>